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80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4" r:id="rId16"/>
    <p:sldId id="276" r:id="rId17"/>
    <p:sldId id="277" r:id="rId18"/>
    <p:sldId id="279" r:id="rId19"/>
    <p:sldId id="258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320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40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859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47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28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895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421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54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32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31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81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36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86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52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49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24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93A691-467E-497B-A46E-77C7A342C42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5ABB38-0F81-4FCD-8156-9DDDB318E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76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Lezione 10. Imparare la filosofia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Cosa abbiamo imparato e cosa impareremo</a:t>
            </a:r>
          </a:p>
        </p:txBody>
      </p:sp>
    </p:spTree>
    <p:extLst>
      <p:ext uri="{BB962C8B-B14F-4D97-AF65-F5344CB8AC3E}">
        <p14:creationId xmlns:p14="http://schemas.microsoft.com/office/powerpoint/2010/main" val="393697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hegel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481735" cy="3311189"/>
          </a:xfrm>
        </p:spPr>
        <p:txBody>
          <a:bodyPr>
            <a:noAutofit/>
          </a:bodyPr>
          <a:lstStyle/>
          <a:p>
            <a:pPr algn="just"/>
            <a:r>
              <a:rPr lang="it-IT" sz="2600" dirty="0"/>
              <a:t>Ciò che è razionale è reale; ciò che è reale è razionale</a:t>
            </a:r>
          </a:p>
          <a:p>
            <a:pPr algn="just"/>
            <a:endParaRPr lang="it-IT" sz="2600" dirty="0"/>
          </a:p>
          <a:p>
            <a:pPr algn="just"/>
            <a:endParaRPr lang="it-IT" sz="2600" dirty="0"/>
          </a:p>
          <a:p>
            <a:pPr algn="just"/>
            <a:endParaRPr lang="it-IT" sz="2600" dirty="0"/>
          </a:p>
          <a:p>
            <a:pPr marL="0" indent="0" algn="ctr">
              <a:buNone/>
            </a:pPr>
            <a:r>
              <a:rPr lang="it-IT" sz="2600" dirty="0"/>
              <a:t>Lo spirito nella storia</a:t>
            </a:r>
            <a:endParaRPr lang="it-IT" sz="2600" dirty="0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3463989" y="3256383"/>
            <a:ext cx="9331" cy="1418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07" y="993029"/>
            <a:ext cx="4000306" cy="46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9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marx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01824" y="1978090"/>
            <a:ext cx="5901612" cy="3732397"/>
          </a:xfrm>
        </p:spPr>
        <p:txBody>
          <a:bodyPr>
            <a:noAutofit/>
          </a:bodyPr>
          <a:lstStyle/>
          <a:p>
            <a:r>
              <a:rPr lang="it-IT" sz="2600" dirty="0"/>
              <a:t>Proletari di tutto il mondo unitevi</a:t>
            </a:r>
          </a:p>
          <a:p>
            <a:endParaRPr lang="it-IT" sz="2600" dirty="0"/>
          </a:p>
          <a:p>
            <a:endParaRPr lang="it-IT" sz="2600" dirty="0"/>
          </a:p>
          <a:p>
            <a:endParaRPr lang="it-IT" sz="2600" dirty="0"/>
          </a:p>
          <a:p>
            <a:pPr marL="0" indent="0" algn="ctr">
              <a:buNone/>
            </a:pPr>
            <a:r>
              <a:rPr lang="it-IT" sz="2600" dirty="0"/>
              <a:t>Comunismo e lotta al capitale</a:t>
            </a:r>
          </a:p>
        </p:txBody>
      </p:sp>
      <p:cxnSp>
        <p:nvCxnSpPr>
          <p:cNvPr id="5" name="Connettore 2 4"/>
          <p:cNvCxnSpPr/>
          <p:nvPr/>
        </p:nvCxnSpPr>
        <p:spPr>
          <a:xfrm flipH="1">
            <a:off x="3552630" y="3363761"/>
            <a:ext cx="9331" cy="961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93" y="705541"/>
            <a:ext cx="42862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schopenhauer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25017" y="1119671"/>
            <a:ext cx="6041571" cy="3311189"/>
          </a:xfrm>
        </p:spPr>
        <p:txBody>
          <a:bodyPr>
            <a:normAutofit/>
          </a:bodyPr>
          <a:lstStyle/>
          <a:p>
            <a:pPr algn="just"/>
            <a:r>
              <a:rPr lang="it-IT" sz="2600" dirty="0"/>
              <a:t>La vita umana è come un pendolo che oscilla incessantemente fra noia e dolore, con intervalli fugaci, e per di più illusori, di piacere e gioia</a:t>
            </a:r>
            <a:endParaRPr lang="it-IT" sz="2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66" y="1119671"/>
            <a:ext cx="5122507" cy="4329405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H="1">
            <a:off x="3331029" y="3853543"/>
            <a:ext cx="9330" cy="989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366088" y="5061083"/>
            <a:ext cx="19594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/>
              <a:t>PESSIMISMO</a:t>
            </a:r>
          </a:p>
        </p:txBody>
      </p:sp>
    </p:spTree>
    <p:extLst>
      <p:ext uri="{BB962C8B-B14F-4D97-AF65-F5344CB8AC3E}">
        <p14:creationId xmlns:p14="http://schemas.microsoft.com/office/powerpoint/2010/main" val="77649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nietzsche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96552" y="2059137"/>
            <a:ext cx="6144208" cy="3311189"/>
          </a:xfrm>
        </p:spPr>
        <p:txBody>
          <a:bodyPr/>
          <a:lstStyle/>
          <a:p>
            <a:pPr algn="just"/>
            <a:r>
              <a:rPr lang="it-IT" dirty="0"/>
              <a:t>Dio è morto! Dio resta morto! E noi l'abbiamo ucciso!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marL="0" indent="0" algn="ctr">
              <a:buNone/>
            </a:pPr>
            <a:r>
              <a:rPr lang="it-IT" dirty="0"/>
              <a:t>Nichilismo come energia per una nuova rinascita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3396343" y="3294853"/>
            <a:ext cx="0" cy="1035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09" y="1101166"/>
            <a:ext cx="4599838" cy="45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3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Filosofia contemporanea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sz="2600" b="1" dirty="0"/>
              <a:t>Esistenzialismo</a:t>
            </a:r>
            <a:r>
              <a:rPr lang="it-IT" sz="2600" dirty="0"/>
              <a:t>:</a:t>
            </a:r>
          </a:p>
          <a:p>
            <a:pPr lvl="1"/>
            <a:r>
              <a:rPr lang="it-IT" sz="2400" dirty="0"/>
              <a:t>Heidegger: l’uomo gettato nel mondo</a:t>
            </a:r>
          </a:p>
          <a:p>
            <a:pPr lvl="1"/>
            <a:r>
              <a:rPr lang="it-IT" sz="2400" dirty="0"/>
              <a:t>Sartre: l’inferno sono gli altri</a:t>
            </a:r>
          </a:p>
          <a:p>
            <a:pPr lvl="1"/>
            <a:r>
              <a:rPr lang="it-IT" sz="2400" dirty="0" err="1"/>
              <a:t>Junger</a:t>
            </a:r>
            <a:r>
              <a:rPr lang="it-IT" sz="2400" dirty="0"/>
              <a:t>: il nichilismo e il ribelle</a:t>
            </a:r>
          </a:p>
        </p:txBody>
      </p:sp>
    </p:spTree>
    <p:extLst>
      <p:ext uri="{BB962C8B-B14F-4D97-AF65-F5344CB8AC3E}">
        <p14:creationId xmlns:p14="http://schemas.microsoft.com/office/powerpoint/2010/main" val="254591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Filosofia contemporanea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7976" y="1643519"/>
            <a:ext cx="10394707" cy="3311189"/>
          </a:xfrm>
        </p:spPr>
        <p:txBody>
          <a:bodyPr>
            <a:normAutofit/>
          </a:bodyPr>
          <a:lstStyle/>
          <a:p>
            <a:r>
              <a:rPr lang="it-IT" sz="2600" b="1" dirty="0"/>
              <a:t>Le strutture del potere</a:t>
            </a:r>
          </a:p>
          <a:p>
            <a:pPr lvl="1"/>
            <a:r>
              <a:rPr lang="it-IT" sz="2400" dirty="0"/>
              <a:t>Michel Foucault: </a:t>
            </a:r>
            <a:r>
              <a:rPr lang="it-IT" sz="2400" i="1" dirty="0" err="1"/>
              <a:t>panopticon</a:t>
            </a:r>
            <a:r>
              <a:rPr lang="it-IT" sz="2400" i="1" dirty="0"/>
              <a:t>  </a:t>
            </a:r>
            <a:r>
              <a:rPr lang="it-IT" sz="2400" dirty="0"/>
              <a:t>come struttura totalitaria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1520318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Filosofia contemporanea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7976" y="1643519"/>
            <a:ext cx="10394707" cy="3311189"/>
          </a:xfrm>
        </p:spPr>
        <p:txBody>
          <a:bodyPr>
            <a:normAutofit/>
          </a:bodyPr>
          <a:lstStyle/>
          <a:p>
            <a:r>
              <a:rPr lang="it-IT" sz="2800" b="1" dirty="0"/>
              <a:t>Scuola di </a:t>
            </a:r>
            <a:r>
              <a:rPr lang="it-IT" sz="2800" b="1" dirty="0" err="1"/>
              <a:t>francoforte</a:t>
            </a:r>
            <a:endParaRPr lang="it-IT" sz="2800" b="1" dirty="0"/>
          </a:p>
          <a:p>
            <a:pPr lvl="1"/>
            <a:r>
              <a:rPr lang="it-IT" sz="2400" dirty="0"/>
              <a:t>adorno, </a:t>
            </a:r>
            <a:r>
              <a:rPr lang="it-IT" sz="2400" dirty="0" err="1"/>
              <a:t>horkheimer</a:t>
            </a:r>
            <a:r>
              <a:rPr lang="it-IT" sz="2400" dirty="0"/>
              <a:t>: le illusioni del progresso </a:t>
            </a:r>
          </a:p>
        </p:txBody>
      </p:sp>
    </p:spTree>
    <p:extLst>
      <p:ext uri="{BB962C8B-B14F-4D97-AF65-F5344CB8AC3E}">
        <p14:creationId xmlns:p14="http://schemas.microsoft.com/office/powerpoint/2010/main" val="423656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Filosofia contemporanea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7976" y="1643519"/>
            <a:ext cx="10394707" cy="3311189"/>
          </a:xfrm>
        </p:spPr>
        <p:txBody>
          <a:bodyPr>
            <a:normAutofit/>
          </a:bodyPr>
          <a:lstStyle/>
          <a:p>
            <a:r>
              <a:rPr lang="it-IT" sz="2800" b="1" dirty="0"/>
              <a:t>La banalità del male</a:t>
            </a:r>
          </a:p>
          <a:p>
            <a:pPr lvl="1"/>
            <a:r>
              <a:rPr lang="it-IT" sz="2400" dirty="0"/>
              <a:t>Hannah </a:t>
            </a:r>
            <a:r>
              <a:rPr lang="it-IT" sz="2400" dirty="0" err="1"/>
              <a:t>arendt</a:t>
            </a:r>
            <a:r>
              <a:rPr lang="it-IT" sz="2400" dirty="0"/>
              <a:t>: il male commesso da esseri umani come noi</a:t>
            </a:r>
          </a:p>
        </p:txBody>
      </p:sp>
    </p:spTree>
    <p:extLst>
      <p:ext uri="{BB962C8B-B14F-4D97-AF65-F5344CB8AC3E}">
        <p14:creationId xmlns:p14="http://schemas.microsoft.com/office/powerpoint/2010/main" val="776594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601824"/>
            <a:ext cx="10396882" cy="1151965"/>
          </a:xfrm>
        </p:spPr>
        <p:txBody>
          <a:bodyPr/>
          <a:lstStyle/>
          <a:p>
            <a:r>
              <a:rPr lang="it-IT" dirty="0"/>
              <a:t>Filosofia contemporanea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1" y="2548588"/>
            <a:ext cx="10394707" cy="3311189"/>
          </a:xfrm>
        </p:spPr>
        <p:txBody>
          <a:bodyPr>
            <a:normAutofit/>
          </a:bodyPr>
          <a:lstStyle/>
          <a:p>
            <a:r>
              <a:rPr lang="it-IT" sz="2600" b="1" dirty="0"/>
              <a:t>Il mondo contemporaneo</a:t>
            </a:r>
          </a:p>
          <a:p>
            <a:pPr lvl="1"/>
            <a:r>
              <a:rPr lang="it-IT" sz="2400" dirty="0" err="1"/>
              <a:t>Zygmunt</a:t>
            </a:r>
            <a:r>
              <a:rPr lang="it-IT" sz="2400" dirty="0"/>
              <a:t> </a:t>
            </a:r>
            <a:r>
              <a:rPr lang="it-IT" sz="2400" dirty="0" err="1"/>
              <a:t>bauman</a:t>
            </a:r>
            <a:r>
              <a:rPr lang="it-IT" sz="2400" dirty="0"/>
              <a:t>: la società liquida</a:t>
            </a:r>
          </a:p>
          <a:p>
            <a:pPr lvl="1"/>
            <a:r>
              <a:rPr lang="it-IT" sz="2400" dirty="0"/>
              <a:t>Slavoi Žižek: critica al mondo moderno</a:t>
            </a:r>
          </a:p>
          <a:p>
            <a:pPr lvl="1"/>
            <a:r>
              <a:rPr lang="it-IT" sz="2400" dirty="0"/>
              <a:t>Manuel </a:t>
            </a:r>
            <a:r>
              <a:rPr lang="it-IT" sz="2400" dirty="0" err="1"/>
              <a:t>castells</a:t>
            </a:r>
            <a:r>
              <a:rPr lang="it-IT" sz="2400" dirty="0"/>
              <a:t>: lo spazio dei luoghi e lo spazio dei flussi</a:t>
            </a:r>
          </a:p>
          <a:p>
            <a:pPr lvl="1"/>
            <a:r>
              <a:rPr lang="it-IT" sz="2400" dirty="0"/>
              <a:t>Marco </a:t>
            </a:r>
            <a:r>
              <a:rPr lang="it-IT" sz="2400" dirty="0" err="1"/>
              <a:t>revelli</a:t>
            </a:r>
            <a:r>
              <a:rPr lang="it-IT" sz="2400" dirty="0"/>
              <a:t>: destra e sinistra</a:t>
            </a:r>
          </a:p>
          <a:p>
            <a:pPr lvl="1"/>
            <a:r>
              <a:rPr lang="it-IT" sz="2400" dirty="0"/>
              <a:t>Luciano gallino: </a:t>
            </a:r>
            <a:r>
              <a:rPr lang="it-IT" sz="2400" dirty="0" err="1"/>
              <a:t>finanzcapitalismo</a:t>
            </a:r>
            <a:endParaRPr lang="it-IT" sz="2400" dirty="0"/>
          </a:p>
          <a:p>
            <a:pPr lvl="1"/>
            <a:endParaRPr lang="it-IT" sz="2400" dirty="0"/>
          </a:p>
          <a:p>
            <a:pPr lvl="1"/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776731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348001"/>
            <a:ext cx="10394707" cy="1158140"/>
          </a:xfrm>
        </p:spPr>
        <p:txBody>
          <a:bodyPr/>
          <a:lstStyle/>
          <a:p>
            <a:r>
              <a:rPr lang="it-IT" dirty="0"/>
              <a:t>COSA ABBIAMO VISTO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1805" y="1472801"/>
            <a:ext cx="4856158" cy="679994"/>
          </a:xfrm>
        </p:spPr>
        <p:txBody>
          <a:bodyPr/>
          <a:lstStyle/>
          <a:p>
            <a:r>
              <a:rPr lang="it-IT" dirty="0"/>
              <a:t>FILOSOFIA ANTICA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>
          <a:xfrm>
            <a:off x="460688" y="2206014"/>
            <a:ext cx="5308167" cy="334312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SCUOLA DI MILETO</a:t>
            </a:r>
          </a:p>
          <a:p>
            <a:r>
              <a:rPr lang="it-IT" dirty="0"/>
              <a:t>ERACLITO</a:t>
            </a:r>
          </a:p>
          <a:p>
            <a:r>
              <a:rPr lang="it-IT" dirty="0"/>
              <a:t>PARMENIDE</a:t>
            </a:r>
          </a:p>
          <a:p>
            <a:r>
              <a:rPr lang="it-IT" dirty="0"/>
              <a:t>SOFISTI: PROTAGORA, GORGIA</a:t>
            </a:r>
          </a:p>
          <a:p>
            <a:r>
              <a:rPr lang="it-IT" dirty="0"/>
              <a:t>SOCRATE</a:t>
            </a:r>
          </a:p>
          <a:p>
            <a:r>
              <a:rPr lang="it-IT" dirty="0"/>
              <a:t>PLATONE</a:t>
            </a:r>
          </a:p>
          <a:p>
            <a:r>
              <a:rPr lang="it-IT" dirty="0"/>
              <a:t>ARISTOTELE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16017" y="1554689"/>
            <a:ext cx="4864491" cy="679994"/>
          </a:xfrm>
        </p:spPr>
        <p:txBody>
          <a:bodyPr/>
          <a:lstStyle/>
          <a:p>
            <a:r>
              <a:rPr lang="it-IT" dirty="0"/>
              <a:t>FILOSOFIA MEDIEVALE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4"/>
          </p:nvPr>
        </p:nvSpPr>
        <p:spPr>
          <a:xfrm>
            <a:off x="5993969" y="2572482"/>
            <a:ext cx="5088713" cy="2512852"/>
          </a:xfrm>
        </p:spPr>
        <p:txBody>
          <a:bodyPr/>
          <a:lstStyle/>
          <a:p>
            <a:r>
              <a:rPr lang="it-IT" dirty="0"/>
              <a:t>AGOSTINO</a:t>
            </a:r>
          </a:p>
          <a:p>
            <a:r>
              <a:rPr lang="it-IT" dirty="0"/>
              <a:t>ANSELMO</a:t>
            </a:r>
          </a:p>
          <a:p>
            <a:r>
              <a:rPr lang="it-IT" dirty="0"/>
              <a:t>TOMMASO</a:t>
            </a:r>
          </a:p>
        </p:txBody>
      </p:sp>
    </p:spTree>
    <p:extLst>
      <p:ext uri="{BB962C8B-B14F-4D97-AF65-F5344CB8AC3E}">
        <p14:creationId xmlns:p14="http://schemas.microsoft.com/office/powerpoint/2010/main" val="304528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/>
              <a:t>Cosa impareremo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1" y="3879287"/>
            <a:ext cx="10394707" cy="1639614"/>
          </a:xfrm>
        </p:spPr>
        <p:txBody>
          <a:bodyPr>
            <a:normAutofit/>
          </a:bodyPr>
          <a:lstStyle/>
          <a:p>
            <a:r>
              <a:rPr lang="it-IT" sz="3000" dirty="0"/>
              <a:t>Modulo ii – 13 aprile 2017</a:t>
            </a:r>
          </a:p>
        </p:txBody>
      </p:sp>
    </p:spTree>
    <p:extLst>
      <p:ext uri="{BB962C8B-B14F-4D97-AF65-F5344CB8AC3E}">
        <p14:creationId xmlns:p14="http://schemas.microsoft.com/office/powerpoint/2010/main" val="3070466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/>
              <a:t>Cosa abbiamo imparato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1" y="3879287"/>
            <a:ext cx="10394707" cy="1639614"/>
          </a:xfrm>
        </p:spPr>
        <p:txBody>
          <a:bodyPr>
            <a:normAutofit/>
          </a:bodyPr>
          <a:lstStyle/>
          <a:p>
            <a:r>
              <a:rPr lang="it-IT" sz="3000" dirty="0"/>
              <a:t>Filosofia antica e filosofia medievale</a:t>
            </a:r>
          </a:p>
        </p:txBody>
      </p:sp>
    </p:spTree>
    <p:extLst>
      <p:ext uri="{BB962C8B-B14F-4D97-AF65-F5344CB8AC3E}">
        <p14:creationId xmlns:p14="http://schemas.microsoft.com/office/powerpoint/2010/main" val="17888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063691" y="877078"/>
            <a:ext cx="3470987" cy="4609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b="1" dirty="0"/>
              <a:t>MODULO</a:t>
            </a:r>
            <a:r>
              <a:rPr lang="it-IT" sz="2600" dirty="0"/>
              <a:t> </a:t>
            </a:r>
            <a:r>
              <a:rPr lang="it-IT" sz="2600" b="1" dirty="0"/>
              <a:t>ii</a:t>
            </a:r>
          </a:p>
          <a:p>
            <a:r>
              <a:rPr lang="it-IT" sz="2600" dirty="0"/>
              <a:t>CARTESIO</a:t>
            </a:r>
          </a:p>
          <a:p>
            <a:r>
              <a:rPr lang="it-IT" sz="2600" dirty="0"/>
              <a:t>SPINOZA</a:t>
            </a:r>
          </a:p>
          <a:p>
            <a:r>
              <a:rPr lang="it-IT" sz="2600" dirty="0"/>
              <a:t>HOBBES</a:t>
            </a:r>
          </a:p>
          <a:p>
            <a:r>
              <a:rPr lang="it-IT" sz="2600" dirty="0"/>
              <a:t>ROUSSEAU</a:t>
            </a:r>
          </a:p>
          <a:p>
            <a:r>
              <a:rPr lang="it-IT" sz="2600" dirty="0"/>
              <a:t>HUME</a:t>
            </a:r>
          </a:p>
          <a:p>
            <a:r>
              <a:rPr lang="it-IT" sz="2600" dirty="0"/>
              <a:t>KANT</a:t>
            </a:r>
          </a:p>
          <a:p>
            <a:endParaRPr lang="it-IT" sz="26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7150359" y="877078"/>
            <a:ext cx="4121021" cy="4609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dirty="0"/>
              <a:t>Hegel</a:t>
            </a:r>
          </a:p>
          <a:p>
            <a:r>
              <a:rPr lang="it-IT" sz="2600" dirty="0"/>
              <a:t>Marx</a:t>
            </a:r>
          </a:p>
          <a:p>
            <a:r>
              <a:rPr lang="it-IT" sz="2600" dirty="0"/>
              <a:t>Schopenhauer</a:t>
            </a:r>
          </a:p>
          <a:p>
            <a:r>
              <a:rPr lang="it-IT" sz="2600" dirty="0"/>
              <a:t>Nietzsche</a:t>
            </a:r>
          </a:p>
          <a:p>
            <a:r>
              <a:rPr lang="it-IT" sz="2600" dirty="0"/>
              <a:t>Filo contemporanea i &amp; ii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600" dirty="0"/>
          </a:p>
          <a:p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35457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cartesio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228184" cy="3311189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600" i="1" dirty="0"/>
              <a:t>Cogito ergo sum</a:t>
            </a:r>
            <a:r>
              <a:rPr lang="it-IT" sz="2600" dirty="0"/>
              <a:t>: come faccio a sapere di esistere e che la mia esistenza non è solo un inganno di un dio malevolo?</a:t>
            </a:r>
          </a:p>
          <a:p>
            <a:pPr algn="just"/>
            <a:endParaRPr lang="it-IT" sz="2600" dirty="0"/>
          </a:p>
          <a:p>
            <a:pPr marL="0" indent="0" algn="ctr">
              <a:buNone/>
            </a:pPr>
            <a:endParaRPr lang="it-IT" sz="2600" dirty="0"/>
          </a:p>
          <a:p>
            <a:pPr marL="0" indent="0" algn="ctr">
              <a:buNone/>
            </a:pPr>
            <a:r>
              <a:rPr lang="it-IT" sz="2600" dirty="0"/>
              <a:t>Se penso, dunque sono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3795227" y="3718990"/>
            <a:ext cx="9331" cy="905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96" y="559836"/>
            <a:ext cx="4490040" cy="55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spinoza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155163" cy="3311189"/>
          </a:xfrm>
        </p:spPr>
        <p:txBody>
          <a:bodyPr>
            <a:normAutofit/>
          </a:bodyPr>
          <a:lstStyle/>
          <a:p>
            <a:pPr algn="just"/>
            <a:r>
              <a:rPr lang="it-IT" sz="2600" i="1" dirty="0"/>
              <a:t>Deus </a:t>
            </a:r>
            <a:r>
              <a:rPr lang="it-IT" sz="2600" i="1" dirty="0" err="1"/>
              <a:t>sive</a:t>
            </a:r>
            <a:r>
              <a:rPr lang="it-IT" sz="2600" i="1" dirty="0"/>
              <a:t> natura</a:t>
            </a:r>
            <a:r>
              <a:rPr lang="it-IT" sz="2600" dirty="0"/>
              <a:t>: tutto è dio e dio è tutto </a:t>
            </a:r>
          </a:p>
          <a:p>
            <a:pPr algn="just"/>
            <a:endParaRPr lang="it-IT" sz="2600" dirty="0"/>
          </a:p>
          <a:p>
            <a:pPr marL="0" indent="0" algn="just">
              <a:buNone/>
            </a:pPr>
            <a:endParaRPr lang="it-IT" sz="2600" dirty="0"/>
          </a:p>
          <a:p>
            <a:pPr marL="0" indent="0" algn="ctr">
              <a:buNone/>
            </a:pPr>
            <a:r>
              <a:rPr lang="it-IT" sz="2600" dirty="0"/>
              <a:t>panteismo</a:t>
            </a:r>
            <a:endParaRPr lang="it-IT" sz="2600" dirty="0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3219061" y="3377682"/>
            <a:ext cx="27992" cy="979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44" y="872412"/>
            <a:ext cx="4580830" cy="52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1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hobbes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42467" y="2323321"/>
            <a:ext cx="5341775" cy="3303037"/>
          </a:xfrm>
        </p:spPr>
        <p:txBody>
          <a:bodyPr>
            <a:noAutofit/>
          </a:bodyPr>
          <a:lstStyle/>
          <a:p>
            <a:pPr algn="just"/>
            <a:r>
              <a:rPr lang="it-IT" sz="2600" i="1" dirty="0"/>
              <a:t>Homo </a:t>
            </a:r>
            <a:r>
              <a:rPr lang="it-IT" sz="2600" i="1" dirty="0" err="1"/>
              <a:t>homini</a:t>
            </a:r>
            <a:r>
              <a:rPr lang="it-IT" sz="2600" i="1" dirty="0"/>
              <a:t> lupus</a:t>
            </a:r>
            <a:r>
              <a:rPr lang="it-IT" sz="2600" dirty="0"/>
              <a:t>: stato di natura vs stato società civile</a:t>
            </a:r>
          </a:p>
          <a:p>
            <a:pPr algn="just"/>
            <a:endParaRPr lang="it-IT" sz="2600" dirty="0"/>
          </a:p>
          <a:p>
            <a:pPr algn="just"/>
            <a:endParaRPr lang="it-IT" sz="2600" dirty="0"/>
          </a:p>
          <a:p>
            <a:pPr marL="0" indent="0" algn="ctr">
              <a:buNone/>
            </a:pPr>
            <a:r>
              <a:rPr lang="it-IT" sz="2600" dirty="0"/>
              <a:t>Leviatano: potere assoluto a favore della pace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69" y="895739"/>
            <a:ext cx="4948106" cy="5215812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H="1">
            <a:off x="3144416" y="3429000"/>
            <a:ext cx="9331" cy="1003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2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rousseau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751116" y="1559543"/>
            <a:ext cx="5528387" cy="4281420"/>
          </a:xfrm>
        </p:spPr>
        <p:txBody>
          <a:bodyPr>
            <a:normAutofit/>
          </a:bodyPr>
          <a:lstStyle/>
          <a:p>
            <a:pPr algn="just"/>
            <a:r>
              <a:rPr lang="it-IT" sz="2600" dirty="0"/>
              <a:t>L'uomo è nato libero e ovunque si trova in catene</a:t>
            </a:r>
          </a:p>
          <a:p>
            <a:pPr algn="just"/>
            <a:endParaRPr lang="it-IT" sz="2600" dirty="0"/>
          </a:p>
          <a:p>
            <a:pPr algn="just"/>
            <a:endParaRPr lang="it-IT" sz="2600" dirty="0"/>
          </a:p>
          <a:p>
            <a:pPr marL="0" indent="0" algn="just">
              <a:buNone/>
            </a:pPr>
            <a:r>
              <a:rPr lang="it-IT" sz="2600" dirty="0"/>
              <a:t>Stato di natura libero vs stato società civile schiavo della proprietà</a:t>
            </a:r>
            <a:endParaRPr lang="it-IT" sz="2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10" y="793101"/>
            <a:ext cx="3892483" cy="5269743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>
            <a:off x="3321698" y="3079102"/>
            <a:ext cx="9331" cy="802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49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hume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1" y="2035404"/>
            <a:ext cx="5304453" cy="3311189"/>
          </a:xfrm>
        </p:spPr>
        <p:txBody>
          <a:bodyPr>
            <a:noAutofit/>
          </a:bodyPr>
          <a:lstStyle/>
          <a:p>
            <a:pPr algn="just"/>
            <a:r>
              <a:rPr lang="it-IT" sz="2600" dirty="0"/>
              <a:t>L'abitudine... è la grande guida della vita umana</a:t>
            </a:r>
          </a:p>
          <a:p>
            <a:pPr algn="just"/>
            <a:endParaRPr lang="it-IT" sz="2600" dirty="0"/>
          </a:p>
          <a:p>
            <a:pPr algn="just"/>
            <a:endParaRPr lang="it-IT" sz="2600" dirty="0"/>
          </a:p>
          <a:p>
            <a:pPr marL="0" indent="0" algn="just">
              <a:buNone/>
            </a:pPr>
            <a:r>
              <a:rPr lang="it-IT" sz="2600" dirty="0"/>
              <a:t>Scetticismo ed empirismo al servizio della conoscenza</a:t>
            </a:r>
            <a:endParaRPr lang="it-IT" sz="2600" dirty="0"/>
          </a:p>
        </p:txBody>
      </p:sp>
      <p:pic>
        <p:nvPicPr>
          <p:cNvPr id="4" name="Segnaposto contenut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82" y="921596"/>
            <a:ext cx="4779564" cy="5116154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>
            <a:off x="3191069" y="3306524"/>
            <a:ext cx="0" cy="768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43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kant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27180" y="1905930"/>
            <a:ext cx="6053370" cy="3798866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600" dirty="0"/>
              <a:t>agisci come se la massima della tua azione dovesse essere elevata dalla tua volontà a legge universale della natura</a:t>
            </a:r>
          </a:p>
          <a:p>
            <a:pPr algn="just"/>
            <a:endParaRPr lang="it-IT" sz="2600" dirty="0"/>
          </a:p>
          <a:p>
            <a:pPr algn="just"/>
            <a:endParaRPr lang="it-IT" sz="2600" dirty="0"/>
          </a:p>
          <a:p>
            <a:pPr marL="0" indent="0" algn="ctr">
              <a:buNone/>
            </a:pPr>
            <a:r>
              <a:rPr lang="it-IT" sz="2600" dirty="0"/>
              <a:t>Imperativo categorico: morale come legge universale</a:t>
            </a:r>
            <a:endParaRPr lang="it-IT" sz="2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04" y="617635"/>
            <a:ext cx="4026272" cy="5530903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>
            <a:off x="3581857" y="3582955"/>
            <a:ext cx="0" cy="87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50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70</TotalTime>
  <Words>386</Words>
  <Application>Microsoft Office PowerPoint</Application>
  <PresentationFormat>Widescreen</PresentationFormat>
  <Paragraphs>103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Arial</vt:lpstr>
      <vt:lpstr>Impact</vt:lpstr>
      <vt:lpstr>Evento</vt:lpstr>
      <vt:lpstr>Lezione 10. Imparare la filosofia</vt:lpstr>
      <vt:lpstr>Cosa impareremo </vt:lpstr>
      <vt:lpstr>Presentazione standard di PowerPoint</vt:lpstr>
      <vt:lpstr>cartesio</vt:lpstr>
      <vt:lpstr>spinoza</vt:lpstr>
      <vt:lpstr>hobbes</vt:lpstr>
      <vt:lpstr>rousseau</vt:lpstr>
      <vt:lpstr>hume</vt:lpstr>
      <vt:lpstr>kant</vt:lpstr>
      <vt:lpstr>hegel</vt:lpstr>
      <vt:lpstr>marx</vt:lpstr>
      <vt:lpstr>schopenhauer</vt:lpstr>
      <vt:lpstr>nietzsche</vt:lpstr>
      <vt:lpstr>Filosofia contemporanea</vt:lpstr>
      <vt:lpstr>Filosofia contemporanea</vt:lpstr>
      <vt:lpstr>Filosofia contemporanea</vt:lpstr>
      <vt:lpstr>Filosofia contemporanea</vt:lpstr>
      <vt:lpstr>Filosofia contemporanea</vt:lpstr>
      <vt:lpstr>COSA ABBIAMO VISTO</vt:lpstr>
      <vt:lpstr>Cosa abbiamo imparato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10. Imparare la filosofia</dc:title>
  <dc:creator>arci</dc:creator>
  <cp:lastModifiedBy>arci</cp:lastModifiedBy>
  <cp:revision>15</cp:revision>
  <dcterms:created xsi:type="dcterms:W3CDTF">2017-03-13T08:42:21Z</dcterms:created>
  <dcterms:modified xsi:type="dcterms:W3CDTF">2017-03-13T09:53:04Z</dcterms:modified>
</cp:coreProperties>
</file>